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D2E2"/>
          </a:solidFill>
        </a:fill>
      </a:tcStyle>
    </a:wholeTbl>
    <a:band2H>
      <a:tcTxStyle b="def" i="def"/>
      <a:tcStyle>
        <a:tcBdr/>
        <a:fill>
          <a:solidFill>
            <a:srgbClr val="E8EAF1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7EF"/>
          </a:solidFill>
        </a:fill>
      </a:tcStyle>
    </a:wholeTbl>
    <a:band2H>
      <a:tcTxStyle b="def" i="def"/>
      <a:tcStyle>
        <a:tcBdr/>
        <a:fill>
          <a:solidFill>
            <a:srgbClr val="E7EC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DBDF"/>
          </a:solidFill>
        </a:fill>
      </a:tcStyle>
    </a:wholeTbl>
    <a:band2H>
      <a:tcTxStyle b="def" i="def"/>
      <a:tcStyle>
        <a:tcBdr/>
        <a:fill>
          <a:solidFill>
            <a:srgbClr val="EFEE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6" name="Shape 11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4" name="Shape 12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71450" indent="-171450">
              <a:buSzPct val="100000"/>
              <a:buFont typeface="Arial"/>
              <a:buChar char="•"/>
            </a:pPr>
            <a:r>
              <a:t>How presentation will benefit audience: Adult learners are more interested in a subject if they know how or why it is important to them.</a:t>
            </a:r>
          </a:p>
          <a:p>
            <a:pPr marL="171450" indent="-171450">
              <a:buSzPct val="100000"/>
              <a:buFont typeface="Arial"/>
              <a:buChar char="•"/>
            </a:pPr>
            <a:r>
              <a:t>Presenter’s level of expertise in the subject: Briefly state your credentials in this area, or explain why participants should listen to you.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8"/>
          <p:cNvSpPr/>
          <p:nvPr/>
        </p:nvSpPr>
        <p:spPr>
          <a:xfrm>
            <a:off x="0" y="-1"/>
            <a:ext cx="12192000" cy="3701702"/>
          </a:xfrm>
          <a:prstGeom prst="rect">
            <a:avLst/>
          </a:prstGeom>
          <a:solidFill>
            <a:srgbClr val="24285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5" name="Rectangle 22"/>
          <p:cNvSpPr/>
          <p:nvPr/>
        </p:nvSpPr>
        <p:spPr>
          <a:xfrm flipV="1">
            <a:off x="7213575" y="3810001"/>
            <a:ext cx="4978427" cy="91089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6" name="Rectangle 23"/>
          <p:cNvSpPr/>
          <p:nvPr/>
        </p:nvSpPr>
        <p:spPr>
          <a:xfrm flipV="1">
            <a:off x="7213600" y="3897010"/>
            <a:ext cx="4978402" cy="192026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7" name="Rectangle 24"/>
          <p:cNvSpPr/>
          <p:nvPr/>
        </p:nvSpPr>
        <p:spPr>
          <a:xfrm flipV="1">
            <a:off x="7213600" y="4113388"/>
            <a:ext cx="4978402" cy="12702"/>
          </a:xfrm>
          <a:prstGeom prst="rect">
            <a:avLst/>
          </a:prstGeom>
          <a:solidFill>
            <a:schemeClr val="accent2">
              <a:alpha val="64999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8" name="Rectangle 25"/>
          <p:cNvSpPr/>
          <p:nvPr/>
        </p:nvSpPr>
        <p:spPr>
          <a:xfrm flipV="1">
            <a:off x="7213599" y="4164403"/>
            <a:ext cx="2621283" cy="18290"/>
          </a:xfrm>
          <a:prstGeom prst="rect">
            <a:avLst/>
          </a:prstGeom>
          <a:solidFill>
            <a:schemeClr val="accent2">
              <a:alpha val="60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9" name="Rectangle 26"/>
          <p:cNvSpPr/>
          <p:nvPr/>
        </p:nvSpPr>
        <p:spPr>
          <a:xfrm flipV="1">
            <a:off x="7213599" y="4197792"/>
            <a:ext cx="2621283" cy="12702"/>
          </a:xfrm>
          <a:prstGeom prst="rect">
            <a:avLst/>
          </a:prstGeom>
          <a:solidFill>
            <a:schemeClr val="accent2">
              <a:alpha val="64999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30" name="Rounded Rectangle 29"/>
          <p:cNvSpPr/>
          <p:nvPr/>
        </p:nvSpPr>
        <p:spPr>
          <a:xfrm>
            <a:off x="7213600" y="3962400"/>
            <a:ext cx="4084321" cy="2743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31" name="Rounded Rectangle 30"/>
          <p:cNvSpPr/>
          <p:nvPr/>
        </p:nvSpPr>
        <p:spPr>
          <a:xfrm>
            <a:off x="9835343" y="4060983"/>
            <a:ext cx="2133602" cy="3657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32" name="Rectangle 6"/>
          <p:cNvSpPr/>
          <p:nvPr/>
        </p:nvSpPr>
        <p:spPr>
          <a:xfrm>
            <a:off x="0" y="3649662"/>
            <a:ext cx="12192003" cy="244172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33" name="Rectangle 9"/>
          <p:cNvSpPr/>
          <p:nvPr/>
        </p:nvSpPr>
        <p:spPr>
          <a:xfrm>
            <a:off x="-1" y="3675526"/>
            <a:ext cx="12192005" cy="140679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34" name="Rectangle 10"/>
          <p:cNvSpPr/>
          <p:nvPr/>
        </p:nvSpPr>
        <p:spPr>
          <a:xfrm flipV="1">
            <a:off x="8552067" y="3643090"/>
            <a:ext cx="3639933" cy="248434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35" name="Title Text"/>
          <p:cNvSpPr txBox="1"/>
          <p:nvPr>
            <p:ph type="title"/>
          </p:nvPr>
        </p:nvSpPr>
        <p:spPr>
          <a:xfrm>
            <a:off x="609600" y="2389009"/>
            <a:ext cx="11277600" cy="1470026"/>
          </a:xfrm>
          <a:prstGeom prst="rect">
            <a:avLst/>
          </a:prstGeom>
        </p:spPr>
        <p:txBody>
          <a:bodyPr anchor="b"/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6" name="Body Level One…"/>
          <p:cNvSpPr txBox="1"/>
          <p:nvPr>
            <p:ph type="body" sz="quarter" idx="1"/>
          </p:nvPr>
        </p:nvSpPr>
        <p:spPr>
          <a:xfrm>
            <a:off x="609600" y="3899937"/>
            <a:ext cx="6604000" cy="1752602"/>
          </a:xfrm>
          <a:prstGeom prst="rect">
            <a:avLst/>
          </a:prstGeom>
        </p:spPr>
        <p:txBody>
          <a:bodyPr/>
          <a:lstStyle>
            <a:lvl1pPr marL="0" indent="64007">
              <a:buClrTx/>
              <a:buSzTx/>
              <a:buFontTx/>
              <a:buNone/>
              <a:defRPr sz="2400"/>
            </a:lvl1pPr>
            <a:lvl2pPr marL="0" indent="64007">
              <a:buClrTx/>
              <a:buSzTx/>
              <a:buFontTx/>
              <a:buNone/>
              <a:defRPr sz="2400"/>
            </a:lvl2pPr>
            <a:lvl3pPr marL="0" indent="64007">
              <a:buClrTx/>
              <a:buSzTx/>
              <a:buFontTx/>
              <a:buNone/>
              <a:defRPr sz="2400"/>
            </a:lvl3pPr>
            <a:lvl4pPr marL="0" indent="64007">
              <a:buClrTx/>
              <a:buSzTx/>
              <a:buFontTx/>
              <a:buNone/>
              <a:defRPr sz="2400"/>
            </a:lvl4pPr>
            <a:lvl5pPr marL="0" indent="64007">
              <a:buClrTx/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" name="Slide Number"/>
          <p:cNvSpPr txBox="1"/>
          <p:nvPr>
            <p:ph type="sldNum" sz="quarter" idx="2"/>
          </p:nvPr>
        </p:nvSpPr>
        <p:spPr>
          <a:xfrm>
            <a:off x="11754536" y="33810"/>
            <a:ext cx="335864" cy="33308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/>
          <p:nvPr>
            <p:ph type="title"/>
          </p:nvPr>
        </p:nvSpPr>
        <p:spPr>
          <a:xfrm>
            <a:off x="963084" y="1968320"/>
            <a:ext cx="10363201" cy="1362077"/>
          </a:xfrm>
          <a:prstGeom prst="rect">
            <a:avLst/>
          </a:prstGeom>
        </p:spPr>
        <p:txBody>
          <a:bodyPr anchor="b"/>
          <a:lstStyle>
            <a:lvl1pPr>
              <a:defRPr b="1" sz="4300">
                <a:ln w="12700" cap="flat">
                  <a:solidFill>
                    <a:srgbClr val="4397E2"/>
                  </a:solidFill>
                  <a:prstDash val="solid"/>
                  <a:round/>
                </a:ln>
                <a:solidFill>
                  <a:schemeClr val="accent2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4" name="Body Level One…"/>
          <p:cNvSpPr txBox="1"/>
          <p:nvPr>
            <p:ph type="body" sz="quarter" idx="1"/>
          </p:nvPr>
        </p:nvSpPr>
        <p:spPr>
          <a:xfrm>
            <a:off x="963084" y="3367087"/>
            <a:ext cx="10363201" cy="1509714"/>
          </a:xfrm>
          <a:prstGeom prst="rect">
            <a:avLst/>
          </a:prstGeom>
        </p:spPr>
        <p:txBody>
          <a:bodyPr/>
          <a:lstStyle>
            <a:lvl1pPr marL="0" indent="45718">
              <a:buClrTx/>
              <a:buSzTx/>
              <a:buFontTx/>
              <a:buNone/>
              <a:defRPr sz="2100"/>
            </a:lvl1pPr>
            <a:lvl2pPr marL="0" indent="45718">
              <a:buClrTx/>
              <a:buSzTx/>
              <a:buFontTx/>
              <a:buNone/>
              <a:defRPr sz="2100"/>
            </a:lvl2pPr>
            <a:lvl3pPr marL="0" indent="45718">
              <a:buClrTx/>
              <a:buSzTx/>
              <a:buFontTx/>
              <a:buNone/>
              <a:defRPr sz="2100"/>
            </a:lvl3pPr>
            <a:lvl4pPr marL="0" indent="45718">
              <a:buClrTx/>
              <a:buSzTx/>
              <a:buFontTx/>
              <a:buNone/>
              <a:defRPr sz="2100"/>
            </a:lvl4pPr>
            <a:lvl5pPr marL="0" indent="45718">
              <a:buClrTx/>
              <a:buSzTx/>
              <a:buFontTx/>
              <a:buNone/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Body Level One…"/>
          <p:cNvSpPr txBox="1"/>
          <p:nvPr>
            <p:ph type="body" sz="half" idx="1"/>
          </p:nvPr>
        </p:nvSpPr>
        <p:spPr>
          <a:xfrm>
            <a:off x="609600" y="2249423"/>
            <a:ext cx="5384800" cy="4341877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 marL="671361" indent="-259882">
              <a:defRPr sz="2000"/>
            </a:lvl2pPr>
            <a:lvl3pPr marL="947927" indent="-243838">
              <a:defRPr sz="2000"/>
            </a:lvl3pPr>
            <a:lvl4pPr marL="1201927" indent="-223519">
              <a:defRPr sz="2000"/>
            </a:lvl4pPr>
            <a:lvl5pPr marL="1410208" indent="-203200"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/>
          <p:nvPr>
            <p:ph type="title"/>
          </p:nvPr>
        </p:nvSpPr>
        <p:spPr>
          <a:xfrm>
            <a:off x="508000" y="1143000"/>
            <a:ext cx="11176000" cy="106984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2" name="Body Level One…"/>
          <p:cNvSpPr txBox="1"/>
          <p:nvPr>
            <p:ph type="body" sz="quarter" idx="1"/>
          </p:nvPr>
        </p:nvSpPr>
        <p:spPr>
          <a:xfrm>
            <a:off x="508000" y="2244968"/>
            <a:ext cx="5388865" cy="457202"/>
          </a:xfrm>
          <a:prstGeom prst="rect">
            <a:avLst/>
          </a:prstGeom>
          <a:solidFill>
            <a:srgbClr val="A1C4E3">
              <a:alpha val="25000"/>
            </a:srgbClr>
          </a:solidFill>
          <a:ln>
            <a:solidFill>
              <a:schemeClr val="accent2"/>
            </a:solidFill>
            <a:round/>
          </a:ln>
        </p:spPr>
        <p:txBody>
          <a:bodyPr anchor="ctr"/>
          <a:lstStyle>
            <a:lvl1pPr marL="0" indent="45718">
              <a:buClrTx/>
              <a:buSzTx/>
              <a:buFontTx/>
              <a:buNone/>
              <a:defRPr b="1" sz="1900">
                <a:solidFill>
                  <a:srgbClr val="414141"/>
                </a:solidFill>
              </a:defRPr>
            </a:lvl1pPr>
            <a:lvl2pPr marL="0" indent="45718">
              <a:buClrTx/>
              <a:buSzTx/>
              <a:buFontTx/>
              <a:buNone/>
              <a:defRPr b="1" sz="1900">
                <a:solidFill>
                  <a:srgbClr val="414141"/>
                </a:solidFill>
              </a:defRPr>
            </a:lvl2pPr>
            <a:lvl3pPr marL="0" indent="45718">
              <a:buClrTx/>
              <a:buSzTx/>
              <a:buFontTx/>
              <a:buNone/>
              <a:defRPr b="1" sz="1900">
                <a:solidFill>
                  <a:srgbClr val="414141"/>
                </a:solidFill>
              </a:defRPr>
            </a:lvl3pPr>
            <a:lvl4pPr marL="0" indent="45718">
              <a:buClrTx/>
              <a:buSzTx/>
              <a:buFontTx/>
              <a:buNone/>
              <a:defRPr b="1" sz="1900">
                <a:solidFill>
                  <a:srgbClr val="414141"/>
                </a:solidFill>
              </a:defRPr>
            </a:lvl4pPr>
            <a:lvl5pPr marL="0" indent="45718">
              <a:buClrTx/>
              <a:buSzTx/>
              <a:buFontTx/>
              <a:buNone/>
              <a:defRPr b="1" sz="1900">
                <a:solidFill>
                  <a:srgbClr val="41414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Text Placeholder 3"/>
          <p:cNvSpPr/>
          <p:nvPr>
            <p:ph type="body" sz="quarter" idx="13"/>
          </p:nvPr>
        </p:nvSpPr>
        <p:spPr>
          <a:xfrm>
            <a:off x="6294968" y="2244968"/>
            <a:ext cx="5389035" cy="457202"/>
          </a:xfrm>
          <a:prstGeom prst="rect">
            <a:avLst/>
          </a:prstGeom>
          <a:solidFill>
            <a:srgbClr val="A1C4E3">
              <a:alpha val="25000"/>
            </a:srgbClr>
          </a:solidFill>
          <a:ln>
            <a:solidFill>
              <a:schemeClr val="accent2"/>
            </a:solidFill>
            <a:round/>
          </a:ln>
        </p:spPr>
        <p:txBody>
          <a:bodyPr anchor="ctr"/>
          <a:lstStyle/>
          <a:p>
            <a:pPr marL="354786" indent="-248350" defTabSz="886968">
              <a:spcBef>
                <a:spcPts val="200"/>
              </a:spcBef>
              <a:defRPr sz="2716"/>
            </a:pP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Text"/>
          <p:cNvSpPr txBox="1"/>
          <p:nvPr>
            <p:ph type="title"/>
          </p:nvPr>
        </p:nvSpPr>
        <p:spPr>
          <a:xfrm>
            <a:off x="609600" y="1143000"/>
            <a:ext cx="10972800" cy="106984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Edit Master title style"/>
          <p:cNvSpPr txBox="1"/>
          <p:nvPr>
            <p:ph type="title" hasCustomPrompt="1"/>
          </p:nvPr>
        </p:nvSpPr>
        <p:spPr>
          <a:xfrm>
            <a:off x="7137995" y="1101970"/>
            <a:ext cx="4511042" cy="877826"/>
          </a:xfrm>
          <a:prstGeom prst="rect">
            <a:avLst/>
          </a:prstGeom>
        </p:spPr>
        <p:txBody>
          <a:bodyPr anchor="b"/>
          <a:lstStyle>
            <a:lvl1pPr>
              <a:defRPr b="1" sz="1800"/>
            </a:lvl1pPr>
          </a:lstStyle>
          <a:p>
            <a:pPr/>
            <a:r>
              <a:t>Edit Master title style</a:t>
            </a:r>
          </a:p>
        </p:txBody>
      </p:sp>
      <p:sp>
        <p:nvSpPr>
          <p:cNvPr id="97" name="Body Level One…"/>
          <p:cNvSpPr txBox="1"/>
          <p:nvPr>
            <p:ph type="body" idx="1"/>
          </p:nvPr>
        </p:nvSpPr>
        <p:spPr>
          <a:xfrm>
            <a:off x="203200" y="776287"/>
            <a:ext cx="6803136" cy="580508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693637" indent="-282157">
              <a:defRPr sz="3200"/>
            </a:lvl2pPr>
            <a:lvl3pPr marL="996696" indent="-292608">
              <a:defRPr sz="3200"/>
            </a:lvl3pPr>
            <a:lvl4pPr marL="1300275" indent="-321868">
              <a:defRPr sz="3200"/>
            </a:lvl4pPr>
            <a:lvl5pPr marL="1499616" indent="-292608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" name="Text Placeholder 2"/>
          <p:cNvSpPr/>
          <p:nvPr>
            <p:ph type="body" sz="half" idx="13"/>
          </p:nvPr>
        </p:nvSpPr>
        <p:spPr>
          <a:xfrm>
            <a:off x="7137995" y="2010727"/>
            <a:ext cx="4511042" cy="458057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Text"/>
          <p:cNvSpPr txBox="1"/>
          <p:nvPr>
            <p:ph type="title"/>
          </p:nvPr>
        </p:nvSpPr>
        <p:spPr>
          <a:xfrm>
            <a:off x="7253913" y="1109160"/>
            <a:ext cx="782406" cy="4681640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107" name="Picture Placeholder 2"/>
          <p:cNvSpPr/>
          <p:nvPr>
            <p:ph type="pic" sz="half" idx="13"/>
          </p:nvPr>
        </p:nvSpPr>
        <p:spPr>
          <a:xfrm>
            <a:off x="538226" y="1143000"/>
            <a:ext cx="6096003" cy="4572000"/>
          </a:xfrm>
          <a:prstGeom prst="rect">
            <a:avLst/>
          </a:prstGeom>
          <a:ln w="50800">
            <a:solidFill>
              <a:srgbClr val="FFFFFF"/>
            </a:solidFill>
            <a:miter lim="800000"/>
          </a:ln>
          <a:effectLst>
            <a:outerShdw sx="100000" sy="100000" kx="0" ky="0" algn="b" rotWithShape="0" blurRad="63500" dist="31750" dir="4800000">
              <a:srgbClr val="000000">
                <a:alpha val="2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8" name="Body Level One…"/>
          <p:cNvSpPr txBox="1"/>
          <p:nvPr>
            <p:ph type="body" sz="quarter" idx="1"/>
          </p:nvPr>
        </p:nvSpPr>
        <p:spPr>
          <a:xfrm>
            <a:off x="8117923" y="3274309"/>
            <a:ext cx="3454402" cy="25164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300"/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1300"/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1300"/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1300"/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1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/>
          <p:nvPr/>
        </p:nvSpPr>
        <p:spPr>
          <a:xfrm>
            <a:off x="0" y="366819"/>
            <a:ext cx="12192003" cy="84409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3" name="Rectangle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rgbClr val="24285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4" name="Rectangle 29"/>
          <p:cNvSpPr/>
          <p:nvPr/>
        </p:nvSpPr>
        <p:spPr>
          <a:xfrm>
            <a:off x="-1" y="308275"/>
            <a:ext cx="12192005" cy="91444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5" name="Rectangle 30"/>
          <p:cNvSpPr/>
          <p:nvPr/>
        </p:nvSpPr>
        <p:spPr>
          <a:xfrm flipV="1">
            <a:off x="7213575" y="360247"/>
            <a:ext cx="4978427" cy="91087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6" name="Rectangle 31"/>
          <p:cNvSpPr/>
          <p:nvPr/>
        </p:nvSpPr>
        <p:spPr>
          <a:xfrm flipV="1">
            <a:off x="7213600" y="440113"/>
            <a:ext cx="4978402" cy="180037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7" name="Rounded Rectangle 32"/>
          <p:cNvSpPr/>
          <p:nvPr/>
        </p:nvSpPr>
        <p:spPr>
          <a:xfrm>
            <a:off x="7209783" y="497503"/>
            <a:ext cx="4084322" cy="2743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8" name="Rounded Rectangle 33"/>
          <p:cNvSpPr/>
          <p:nvPr/>
        </p:nvSpPr>
        <p:spPr>
          <a:xfrm>
            <a:off x="9831527" y="588942"/>
            <a:ext cx="2133601" cy="3657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9" name="Rectangle 34"/>
          <p:cNvSpPr/>
          <p:nvPr/>
        </p:nvSpPr>
        <p:spPr>
          <a:xfrm>
            <a:off x="12113286" y="-2001"/>
            <a:ext cx="76837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0" name="Rectangle 35"/>
          <p:cNvSpPr/>
          <p:nvPr/>
        </p:nvSpPr>
        <p:spPr>
          <a:xfrm>
            <a:off x="12059308" y="-2001"/>
            <a:ext cx="36578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1" name="Rectangle 36"/>
          <p:cNvSpPr/>
          <p:nvPr/>
        </p:nvSpPr>
        <p:spPr>
          <a:xfrm>
            <a:off x="12033649" y="-2001"/>
            <a:ext cx="1270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2" name="Rectangle 37"/>
          <p:cNvSpPr/>
          <p:nvPr/>
        </p:nvSpPr>
        <p:spPr>
          <a:xfrm>
            <a:off x="11967229" y="-2001"/>
            <a:ext cx="36578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3" name="Rectangle 38"/>
          <p:cNvSpPr/>
          <p:nvPr/>
        </p:nvSpPr>
        <p:spPr>
          <a:xfrm>
            <a:off x="11887568" y="378"/>
            <a:ext cx="73154" cy="585220"/>
          </a:xfrm>
          <a:prstGeom prst="rect">
            <a:avLst/>
          </a:pr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4" name="Rectangle 39"/>
          <p:cNvSpPr/>
          <p:nvPr/>
        </p:nvSpPr>
        <p:spPr>
          <a:xfrm>
            <a:off x="11831046" y="378"/>
            <a:ext cx="12702" cy="585220"/>
          </a:xfrm>
          <a:prstGeom prst="rect">
            <a:avLst/>
          </a:prstGeom>
          <a:solidFill>
            <a:srgbClr val="FFFFFF">
              <a:alpha val="30196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5" name="Title Text"/>
          <p:cNvSpPr txBox="1"/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6" name="Body Level One…"/>
          <p:cNvSpPr txBox="1"/>
          <p:nvPr>
            <p:ph type="body" idx="1"/>
          </p:nvPr>
        </p:nvSpPr>
        <p:spPr>
          <a:xfrm>
            <a:off x="609600" y="2249422"/>
            <a:ext cx="10972800" cy="4325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Slide Number"/>
          <p:cNvSpPr txBox="1"/>
          <p:nvPr>
            <p:ph type="sldNum" sz="quarter" idx="2"/>
          </p:nvPr>
        </p:nvSpPr>
        <p:spPr>
          <a:xfrm>
            <a:off x="11579785" y="34946"/>
            <a:ext cx="335864" cy="33308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b">
            <a:spAutoFit/>
          </a:bodyPr>
          <a:lstStyle>
            <a:lvl1pPr algn="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65758" marR="0" indent="-256031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rgbClr val="1F5FA0"/>
        </a:buClr>
        <a:buSzPct val="100000"/>
        <a:buFont typeface="Georgia"/>
        <a:buChar char="•"/>
        <a:tabLst/>
        <a:defRPr b="0" baseline="0" cap="none" i="0" spc="0" strike="noStrike" sz="28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1pPr>
      <a:lvl2pPr marL="677358" marR="0" indent="-265878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rgbClr val="1F5FA0"/>
        </a:buClr>
        <a:buSzPct val="100000"/>
        <a:buFont typeface="Georgia"/>
        <a:buChar char="▫"/>
        <a:tabLst/>
        <a:defRPr b="0" baseline="0" cap="none" i="0" spc="0" strike="noStrike" sz="28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2pPr>
      <a:lvl3pPr marL="960119" marR="0" indent="-256031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rgbClr val="1F5FA0"/>
        </a:buClr>
        <a:buSzPct val="100000"/>
        <a:buFont typeface="Georgia"/>
        <a:buChar char="●"/>
        <a:tabLst/>
        <a:defRPr b="0" baseline="0" cap="none" i="0" spc="0" strike="noStrike" sz="28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3pPr>
      <a:lvl4pPr marL="1234438" marR="0" indent="-256032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rgbClr val="1F5FA0"/>
        </a:buClr>
        <a:buSzPct val="100000"/>
        <a:buFont typeface="Georgia"/>
        <a:buChar char="●"/>
        <a:tabLst/>
        <a:defRPr b="0" baseline="0" cap="none" i="0" spc="0" strike="noStrike" sz="28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4pPr>
      <a:lvl5pPr marL="1463039" marR="0" indent="-256032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rgbClr val="1F5FA0"/>
        </a:buClr>
        <a:buSzPct val="100000"/>
        <a:buFont typeface="Georgia"/>
        <a:buChar char="●"/>
        <a:tabLst/>
        <a:defRPr b="0" baseline="0" cap="none" i="0" spc="0" strike="noStrike" sz="28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5pPr>
      <a:lvl6pPr marL="1710944" marR="0" indent="-284480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rgbClr val="1F5FA0"/>
        </a:buClr>
        <a:buSzPct val="100000"/>
        <a:buFont typeface="Georgia"/>
        <a:buChar char="●"/>
        <a:tabLst/>
        <a:defRPr b="0" baseline="0" cap="none" i="0" spc="0" strike="noStrike" sz="28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6pPr>
      <a:lvl7pPr marL="1965959" marR="0" indent="-320038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rgbClr val="1F5FA0"/>
        </a:buClr>
        <a:buSzPct val="100000"/>
        <a:buFont typeface="Georgia"/>
        <a:buChar char="●"/>
        <a:tabLst/>
        <a:defRPr b="0" baseline="0" cap="none" i="0" spc="0" strike="noStrike" sz="28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7pPr>
      <a:lvl8pPr marL="2188462" marR="0" indent="-341374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rgbClr val="1F5FA0"/>
        </a:buClr>
        <a:buSzPct val="100000"/>
        <a:buFont typeface="Georgia"/>
        <a:buChar char="●"/>
        <a:tabLst/>
        <a:defRPr b="0" baseline="0" cap="none" i="0" spc="0" strike="noStrike" sz="28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8pPr>
      <a:lvl9pPr marL="2423159" marR="0" indent="-365759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rgbClr val="1F5FA0"/>
        </a:buClr>
        <a:buSzPct val="100000"/>
        <a:buFont typeface="Georgia"/>
        <a:buChar char="●"/>
        <a:tabLst/>
        <a:defRPr b="0" baseline="0" cap="none" i="0" spc="0" strike="noStrike" sz="28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jkelaty/panorama-stitching" TargetMode="External"/><Relationship Id="rId3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jkelaty/panorama-stitching/blob/master/presentation/demo.mov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1"/>
          <p:cNvSpPr txBox="1"/>
          <p:nvPr>
            <p:ph type="ctrTitle"/>
          </p:nvPr>
        </p:nvSpPr>
        <p:spPr>
          <a:xfrm>
            <a:off x="673100" y="2172825"/>
            <a:ext cx="11277600" cy="1470027"/>
          </a:xfrm>
          <a:prstGeom prst="rect">
            <a:avLst/>
          </a:prstGeom>
        </p:spPr>
        <p:txBody>
          <a:bodyPr/>
          <a:lstStyle/>
          <a:p>
            <a:pPr/>
            <a:r>
              <a:t>Panorama Image Stitching</a:t>
            </a:r>
          </a:p>
        </p:txBody>
      </p:sp>
      <p:sp>
        <p:nvSpPr>
          <p:cNvPr id="119" name="Subtitle 2"/>
          <p:cNvSpPr txBox="1"/>
          <p:nvPr>
            <p:ph type="subTitle" sz="quarter" idx="1"/>
          </p:nvPr>
        </p:nvSpPr>
        <p:spPr>
          <a:xfrm>
            <a:off x="596900" y="3976116"/>
            <a:ext cx="6604000" cy="175260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Jonathan Kelaty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</a:t>
            </a:r>
          </a:p>
        </p:txBody>
      </p:sp>
      <p:sp>
        <p:nvSpPr>
          <p:cNvPr id="122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want to create a panorama by stitching together a series of images showing a continuous scene.</a:t>
            </a:r>
          </a:p>
          <a:p>
            <a:pPr/>
          </a:p>
          <a:p>
            <a:pPr/>
            <a:r>
              <a:t>Result should be continuous and (ideally) without a seam, although differences in lighting conditions from image to image can result in a seam where images are stitched together in the final result.</a:t>
            </a:r>
          </a:p>
          <a:p>
            <a:pPr/>
          </a:p>
          <a:p>
            <a:pPr/>
            <a:r>
              <a:t>How do we find the overlapping regions and produce the stitched together panorama?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How to accomplish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to accomplish?</a:t>
            </a:r>
          </a:p>
        </p:txBody>
      </p:sp>
      <p:sp>
        <p:nvSpPr>
          <p:cNvPr id="127" name="1. Extract features and keypoints from each image using using feature detector algorithm   - SIFT (Scale-invariant feature transform): Good, but patented.. 👎   - SURF (Speeded up robust features): Faster, but still patented   👎   - ORB (Oriented FAST a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1. Extract features and keypoints from each image using using feature detector algorithm</a:t>
            </a:r>
            <a:br/>
            <a:r>
              <a:t>  - SIFT (Scale-invariant feature transform): Good, but patented.. </a:t>
            </a:r>
            <a:r>
              <a:rPr sz="2400"/>
              <a:t>👎</a:t>
            </a:r>
            <a:br/>
            <a:r>
              <a:t>  - SURF (Speeded up robust features): Faster, but still patented   </a:t>
            </a:r>
            <a:r>
              <a:rPr sz="2400"/>
              <a:t>👎</a:t>
            </a:r>
            <a:br/>
            <a:r>
              <a:t>  - ORB (Oriented FAST and rotated BRIEF): Even faster, and free! </a:t>
            </a:r>
            <a:r>
              <a:rPr sz="2400"/>
              <a:t>👍</a:t>
            </a:r>
          </a:p>
        </p:txBody>
      </p:sp>
      <p:pic>
        <p:nvPicPr>
          <p:cNvPr id="128" name="Screen Shot 2020-05-14 at 6.45.22 PM.png" descr="Screen Shot 2020-05-14 at 6.45.2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9318" y="4603201"/>
            <a:ext cx="6613364" cy="22223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How to accomplish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to accomplish?</a:t>
            </a:r>
          </a:p>
        </p:txBody>
      </p:sp>
      <p:sp>
        <p:nvSpPr>
          <p:cNvPr id="131" name="2. Use feature matching algorithm to find best matching features between images. kNN can be used to accomplish this using features found from the previous step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2. Use feature matching algorithm to find best matching features between images. kNN can be used to accomplish this using features found from the previous step.</a:t>
            </a:r>
          </a:p>
        </p:txBody>
      </p:sp>
      <p:pic>
        <p:nvPicPr>
          <p:cNvPr id="132" name="Screen Shot 2020-05-14 at 6.55.10 PM.png" descr="Screen Shot 2020-05-14 at 6.55.1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7993" y="3695374"/>
            <a:ext cx="7856014" cy="27614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How to accomplish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to accomplish?</a:t>
            </a:r>
          </a:p>
        </p:txBody>
      </p:sp>
      <p:sp>
        <p:nvSpPr>
          <p:cNvPr id="135" name="3. Homography estimation using RANSAC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3. Homography estimation using RANSAC </a:t>
            </a:r>
          </a:p>
          <a:p>
            <a:pPr lvl="1" marL="667511" indent="-256030">
              <a:buChar char="•"/>
            </a:pPr>
            <a:r>
              <a:t>Finds the model which describes the rotation/translation of the camera between two images</a:t>
            </a:r>
          </a:p>
          <a:p>
            <a:pPr/>
          </a:p>
          <a:p>
            <a:pPr/>
            <a:r>
              <a:t>4. Warp image perspectives and blend result into final panorama using computed homography matrix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roject Statu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Status</a:t>
            </a:r>
          </a:p>
        </p:txBody>
      </p:sp>
      <p:sp>
        <p:nvSpPr>
          <p:cNvPr id="138" name="Original plan was to create iOS app, build clean interface to create panorama images. OpenCV linking error in Xcode prevented progres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Original plan was to create iOS app, build clean interface to create panorama images. OpenCV linking error in Xcode prevented progress</a:t>
            </a:r>
          </a:p>
          <a:p>
            <a:pPr/>
            <a:r>
              <a:t>Command line/GUI desktop interface in C++</a:t>
            </a:r>
          </a:p>
          <a:p>
            <a:pPr lvl="1" marL="667511" indent="-256030">
              <a:buChar char="•"/>
            </a:pPr>
            <a:r>
              <a:t>CLI that accepts arguments to create panoramas. Supplemented by GUI for selecting images, previewing panorama, and saving results + additional features</a:t>
            </a:r>
          </a:p>
          <a:p>
            <a:pPr lvl="1" marL="667511" indent="-256030">
              <a:buChar char="•"/>
            </a:pPr>
            <a:r>
              <a:t>Accepts a list of images, a video file, or webcam as input</a:t>
            </a:r>
          </a:p>
          <a:p>
            <a:pPr lvl="1" marL="667511" indent="-256030">
              <a:buChar char="•"/>
            </a:pPr>
            <a:r>
              <a:t>OpenCV still used for image processing</a:t>
            </a:r>
          </a:p>
          <a:p>
            <a:pPr lvl="1" marL="667511" indent="-256030">
              <a:buChar char="•"/>
            </a:pPr>
            <a:r>
              <a:t>Built in demos of image datasets ranging from 2 - 50+ images per set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roject Statu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Status</a:t>
            </a:r>
          </a:p>
        </p:txBody>
      </p:sp>
      <p:sp>
        <p:nvSpPr>
          <p:cNvPr id="141" name="Sample of program interface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Sample of program</a:t>
            </a:r>
            <a:br/>
            <a:r>
              <a:t>interface:</a:t>
            </a:r>
          </a:p>
          <a:p>
            <a:pPr/>
            <a:r>
              <a:t>See full program</a:t>
            </a:r>
            <a:br/>
            <a:r>
              <a:t>implementation details</a:t>
            </a:r>
            <a:br/>
            <a:r>
              <a:t>on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GitHub</a:t>
            </a:r>
          </a:p>
        </p:txBody>
      </p:sp>
      <p:pic>
        <p:nvPicPr>
          <p:cNvPr id="142" name="Screen Shot 2020-05-21 at 11.32.17 PM.png" descr="Screen Shot 2020-05-21 at 11.32.1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73820" y="1795288"/>
            <a:ext cx="6604813" cy="52333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sul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Results</a:t>
            </a:r>
          </a:p>
        </p:txBody>
      </p:sp>
      <p:pic>
        <p:nvPicPr>
          <p:cNvPr id="145" name="goldengate-panorama.png" descr="goldengate-panoram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261" y="2003058"/>
            <a:ext cx="4233092" cy="19526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hotel-panorama.png" descr="hotel-panoram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28990" y="2182061"/>
            <a:ext cx="7607670" cy="15946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room-panorama.png" descr="room-panoram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95915" y="4129777"/>
            <a:ext cx="4813748" cy="23862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example-panorama.png" descr="example-panorama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44472" y="4006326"/>
            <a:ext cx="5595387" cy="26331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Video Demo (webcam interface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Video Demo (webcam interface)</a:t>
            </a:r>
          </a:p>
        </p:txBody>
      </p:sp>
      <p:sp>
        <p:nvSpPr>
          <p:cNvPr id="151" name="File was too large to attach, see on GitHub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File was too large to attach, see on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GitHub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Training presentation">
  <a:themeElements>
    <a:clrScheme name="Training presentatio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0000FF"/>
      </a:hlink>
      <a:folHlink>
        <a:srgbClr val="FF00FF"/>
      </a:folHlink>
    </a:clrScheme>
    <a:fontScheme name="Training presentation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raining presenta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Training presentation">
  <a:themeElements>
    <a:clrScheme name="Training presentatio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0000FF"/>
      </a:hlink>
      <a:folHlink>
        <a:srgbClr val="FF00FF"/>
      </a:folHlink>
    </a:clrScheme>
    <a:fontScheme name="Training presentation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raining presenta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